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61" r:id="rId4"/>
    <p:sldId id="259" r:id="rId5"/>
    <p:sldId id="263" r:id="rId6"/>
    <p:sldId id="275" r:id="rId7"/>
    <p:sldId id="264" r:id="rId8"/>
    <p:sldId id="260" r:id="rId9"/>
    <p:sldId id="258" r:id="rId10"/>
    <p:sldId id="262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4712"/>
  </p:normalViewPr>
  <p:slideViewPr>
    <p:cSldViewPr snapToGrid="0" snapToObjects="1">
      <p:cViewPr>
        <p:scale>
          <a:sx n="95" d="100"/>
          <a:sy n="95" d="100"/>
        </p:scale>
        <p:origin x="52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image" Target="../media/image17.jpg"/><Relationship Id="rId7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Relationship Id="rId3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3D</a:t>
            </a:r>
            <a:r>
              <a:rPr lang="zh-CN" altLang="en-US" dirty="0" smtClean="0"/>
              <a:t> </a:t>
            </a:r>
            <a:r>
              <a:rPr lang="en-US" altLang="zh-CN" dirty="0" smtClean="0"/>
              <a:t>Snake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LIU</a:t>
            </a:r>
            <a:r>
              <a:rPr lang="zh-CN" altLang="en-US" dirty="0" smtClean="0"/>
              <a:t> </a:t>
            </a:r>
            <a:r>
              <a:rPr lang="en-US" altLang="zh-CN" dirty="0" smtClean="0"/>
              <a:t>Qinhan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20328953</a:t>
            </a:r>
          </a:p>
          <a:p>
            <a:r>
              <a:rPr lang="en-US" altLang="zh-CN" dirty="0" smtClean="0"/>
              <a:t>LIU</a:t>
            </a:r>
            <a:r>
              <a:rPr lang="zh-CN" altLang="en-US" dirty="0" smtClean="0"/>
              <a:t> </a:t>
            </a:r>
            <a:r>
              <a:rPr lang="en-US" altLang="zh-CN" dirty="0" smtClean="0"/>
              <a:t>Ji</a:t>
            </a:r>
            <a:r>
              <a:rPr lang="zh-CN" altLang="en-US" dirty="0" smtClean="0"/>
              <a:t> </a:t>
            </a:r>
            <a:r>
              <a:rPr lang="en-US" altLang="zh-CN" dirty="0" smtClean="0"/>
              <a:t>20327997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5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point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light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406" y="4599814"/>
            <a:ext cx="3565615" cy="216217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0040" y="2329144"/>
            <a:ext cx="3563981" cy="2121832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977220" y="3562145"/>
            <a:ext cx="4670882" cy="177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Point light right above the head</a:t>
            </a:r>
            <a:endParaRPr lang="en-US" altLang="zh-CN" sz="2400" dirty="0" smtClean="0"/>
          </a:p>
          <a:p>
            <a:r>
              <a:rPr lang="en-US" altLang="zh-CN" sz="2400" dirty="0" smtClean="0"/>
              <a:t>Lights up the objects around </a:t>
            </a:r>
          </a:p>
        </p:txBody>
      </p:sp>
    </p:spTree>
    <p:extLst>
      <p:ext uri="{BB962C8B-B14F-4D97-AF65-F5344CB8AC3E}">
        <p14:creationId xmlns:p14="http://schemas.microsoft.com/office/powerpoint/2010/main" val="1923757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264453"/>
            <a:ext cx="7729728" cy="1188720"/>
          </a:xfrm>
        </p:spPr>
        <p:txBody>
          <a:bodyPr/>
          <a:lstStyle/>
          <a:p>
            <a:r>
              <a:rPr lang="en-US" altLang="zh-CN" dirty="0" smtClean="0"/>
              <a:t>Geometry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05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0113" y="399915"/>
            <a:ext cx="7729728" cy="1188720"/>
          </a:xfrm>
        </p:spPr>
        <p:txBody>
          <a:bodyPr/>
          <a:lstStyle/>
          <a:p>
            <a:r>
              <a:rPr lang="en-US" altLang="zh-CN" dirty="0" smtClean="0"/>
              <a:t>head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471" y="1787069"/>
            <a:ext cx="1936376" cy="204598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021" y="3279693"/>
            <a:ext cx="3793639" cy="34290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021" y="1787069"/>
            <a:ext cx="2703057" cy="1329659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856197" y="3928335"/>
            <a:ext cx="4867332" cy="1584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Head = two spheres + a cylinder</a:t>
            </a:r>
          </a:p>
          <a:p>
            <a:r>
              <a:rPr lang="en-US" altLang="zh-CN" sz="2400" dirty="0" smtClean="0"/>
              <a:t>Convert geometry to CSG format and union them using library</a:t>
            </a:r>
          </a:p>
        </p:txBody>
      </p:sp>
    </p:spTree>
    <p:extLst>
      <p:ext uri="{BB962C8B-B14F-4D97-AF65-F5344CB8AC3E}">
        <p14:creationId xmlns:p14="http://schemas.microsoft.com/office/powerpoint/2010/main" val="204083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body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4600" y="3001073"/>
            <a:ext cx="6153733" cy="2230344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Use the </a:t>
            </a:r>
            <a:r>
              <a:rPr lang="en-US" altLang="zh-CN" sz="2400" dirty="0" err="1"/>
              <a:t>cube_bumpy</a:t>
            </a:r>
            <a:r>
              <a:rPr lang="en-US" altLang="zh-CN" sz="2400" dirty="0"/>
              <a:t> provided in </a:t>
            </a:r>
            <a:r>
              <a:rPr lang="en-US" altLang="zh-CN" sz="2400" dirty="0" smtClean="0"/>
              <a:t>geometry </a:t>
            </a:r>
            <a:r>
              <a:rPr lang="en-US" altLang="zh-CN" sz="2400" dirty="0"/>
              <a:t>part</a:t>
            </a:r>
          </a:p>
          <a:p>
            <a:r>
              <a:rPr lang="en-US" altLang="zh-CN" sz="2400" dirty="0"/>
              <a:t>Use </a:t>
            </a:r>
            <a:r>
              <a:rPr lang="en-US" altLang="zh-CN" sz="2400" dirty="0" err="1"/>
              <a:t>OBJLoader</a:t>
            </a:r>
            <a:r>
              <a:rPr lang="en-US" altLang="zh-CN" sz="2400" dirty="0"/>
              <a:t> to load the </a:t>
            </a:r>
            <a:r>
              <a:rPr lang="en-US" altLang="zh-CN" sz="2400" dirty="0" err="1"/>
              <a:t>obj</a:t>
            </a:r>
            <a:r>
              <a:rPr lang="en-US" altLang="zh-CN" sz="2400" dirty="0"/>
              <a:t> efficiently</a:t>
            </a:r>
          </a:p>
          <a:p>
            <a:r>
              <a:rPr lang="en-US" altLang="zh-CN" sz="2400" dirty="0"/>
              <a:t>Adjust texture to fit the background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06" y="2425229"/>
            <a:ext cx="5627594" cy="338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88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planes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0697" y="2785962"/>
            <a:ext cx="9010605" cy="2579415"/>
          </a:xfrm>
        </p:spPr>
        <p:txBody>
          <a:bodyPr/>
          <a:lstStyle/>
          <a:p>
            <a:r>
              <a:rPr lang="en-US" altLang="zh-CN" sz="3200" dirty="0"/>
              <a:t>Use six planes to wrap the space into a box</a:t>
            </a:r>
          </a:p>
          <a:p>
            <a:r>
              <a:rPr lang="en-US" altLang="zh-CN" sz="3200" dirty="0"/>
              <a:t>Map six concatenated textures onto the planes to create a real and immersive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530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9588" y="3603004"/>
            <a:ext cx="3121152" cy="31211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01" y="3603004"/>
            <a:ext cx="3121152" cy="31211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605" y="3603004"/>
            <a:ext cx="3121152" cy="312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900" y="224117"/>
            <a:ext cx="3121152" cy="31211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01" y="224117"/>
            <a:ext cx="3121152" cy="31211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605" y="224117"/>
            <a:ext cx="3121152" cy="31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31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84200"/>
            <a:ext cx="103505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7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diamond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8325" y="2568388"/>
            <a:ext cx="5769864" cy="2105032"/>
          </a:xfrm>
        </p:spPr>
        <p:txBody>
          <a:bodyPr/>
          <a:lstStyle/>
          <a:p>
            <a:r>
              <a:rPr lang="en-US" altLang="zh-CN" dirty="0"/>
              <a:t>Create two triangular pyramids from </a:t>
            </a:r>
            <a:r>
              <a:rPr lang="en-US" altLang="zh-CN" dirty="0" err="1"/>
              <a:t>CylinderGeometry</a:t>
            </a:r>
            <a:endParaRPr lang="en-US" altLang="zh-CN" dirty="0"/>
          </a:p>
          <a:p>
            <a:r>
              <a:rPr lang="en-US" altLang="zh-CN" dirty="0"/>
              <a:t>Union to create a diamond-like shape</a:t>
            </a:r>
          </a:p>
          <a:p>
            <a:r>
              <a:rPr lang="en-US" altLang="zh-CN" dirty="0"/>
              <a:t>Wrap a colorful texture</a:t>
            </a:r>
          </a:p>
          <a:p>
            <a:r>
              <a:rPr lang="en-US" altLang="zh-CN" dirty="0"/>
              <a:t>Rotate it to create fancier game experience</a:t>
            </a:r>
            <a:endParaRPr lang="zh-CN" alt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811" y="2568388"/>
            <a:ext cx="6320592" cy="3784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032" y="4460688"/>
            <a:ext cx="18923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86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pole (barrier)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63766" y="2864223"/>
            <a:ext cx="3994195" cy="900953"/>
          </a:xfrm>
        </p:spPr>
        <p:txBody>
          <a:bodyPr>
            <a:normAutofit fontScale="85000" lnSpcReduction="10000"/>
          </a:bodyPr>
          <a:lstStyle/>
          <a:p>
            <a:r>
              <a:rPr lang="en-US" altLang="zh-CN" sz="2600" dirty="0"/>
              <a:t>Created as a cylinder</a:t>
            </a:r>
          </a:p>
          <a:p>
            <a:r>
              <a:rPr lang="en-US" altLang="zh-CN" sz="2600" dirty="0"/>
              <a:t>Map marble-like texture onto it </a:t>
            </a:r>
            <a:endParaRPr lang="zh-CN" altLang="en-US" sz="26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029" y="4208929"/>
            <a:ext cx="2135094" cy="21350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818" y="2534770"/>
            <a:ext cx="6325669" cy="380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028591"/>
            <a:ext cx="8991600" cy="1645920"/>
          </a:xfrm>
        </p:spPr>
        <p:txBody>
          <a:bodyPr/>
          <a:lstStyle/>
          <a:p>
            <a:r>
              <a:rPr lang="en-US" altLang="zh-CN" dirty="0" smtClean="0"/>
              <a:t>3D</a:t>
            </a:r>
            <a:r>
              <a:rPr lang="zh-CN" altLang="en-US" dirty="0" smtClean="0"/>
              <a:t> </a:t>
            </a:r>
            <a:r>
              <a:rPr lang="en-US" altLang="zh-CN" dirty="0" smtClean="0"/>
              <a:t>Snake</a:t>
            </a:r>
            <a:r>
              <a:rPr lang="zh-CN" altLang="en-US" dirty="0" smtClean="0"/>
              <a:t> </a:t>
            </a:r>
            <a:r>
              <a:rPr lang="en-US" altLang="zh-CN" dirty="0" smtClean="0"/>
              <a:t>game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96728" y="3049235"/>
            <a:ext cx="6998544" cy="1105358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LIU</a:t>
            </a:r>
            <a:r>
              <a:rPr lang="zh-CN" altLang="en-US" dirty="0" smtClean="0"/>
              <a:t> </a:t>
            </a:r>
            <a:r>
              <a:rPr lang="en-US" altLang="zh-CN" dirty="0" smtClean="0"/>
              <a:t>Qinhan</a:t>
            </a:r>
            <a:r>
              <a:rPr lang="zh-CN" altLang="en-US" dirty="0" smtClean="0"/>
              <a:t> </a:t>
            </a:r>
            <a:r>
              <a:rPr lang="en-US" altLang="zh-CN" dirty="0" smtClean="0"/>
              <a:t>20328953</a:t>
            </a:r>
          </a:p>
          <a:p>
            <a:r>
              <a:rPr lang="en-US" altLang="zh-CN" dirty="0" smtClean="0"/>
              <a:t>LIU</a:t>
            </a:r>
            <a:r>
              <a:rPr lang="zh-CN" altLang="en-US" dirty="0" smtClean="0"/>
              <a:t> </a:t>
            </a:r>
            <a:r>
              <a:rPr lang="en-US" altLang="zh-CN" dirty="0" smtClean="0"/>
              <a:t>Ji</a:t>
            </a:r>
            <a:r>
              <a:rPr lang="zh-CN" altLang="en-US" dirty="0" smtClean="0"/>
              <a:t> </a:t>
            </a:r>
            <a:r>
              <a:rPr lang="en-US" altLang="zh-CN" dirty="0" smtClean="0"/>
              <a:t>20327997</a:t>
            </a:r>
          </a:p>
          <a:p>
            <a:endParaRPr lang="en-US" altLang="zh-CN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 bwMode="blackWhite">
          <a:xfrm>
            <a:off x="3346076" y="4267988"/>
            <a:ext cx="5499847" cy="1006752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/>
              <a:t>Thank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706" y="4039765"/>
            <a:ext cx="2238188" cy="22170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96081" y="6256838"/>
            <a:ext cx="3267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link to our </a:t>
            </a:r>
            <a:r>
              <a:rPr lang="en-US"/>
              <a:t>GitHub </a:t>
            </a:r>
            <a:r>
              <a:rPr lang="en-US" smtClean="0"/>
              <a:t>repository.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5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Presentation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Rundown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/>
              <a:t>Motivation</a:t>
            </a:r>
          </a:p>
          <a:p>
            <a:r>
              <a:rPr lang="en-US" altLang="zh-CN" sz="3200" dirty="0" smtClean="0"/>
              <a:t>Live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Demo</a:t>
            </a:r>
          </a:p>
          <a:p>
            <a:r>
              <a:rPr lang="en-US" altLang="zh-CN" sz="3200" dirty="0"/>
              <a:t>Camera</a:t>
            </a:r>
          </a:p>
          <a:p>
            <a:r>
              <a:rPr lang="en-US" altLang="zh-CN" sz="3200" dirty="0" smtClean="0"/>
              <a:t>Lighting</a:t>
            </a:r>
          </a:p>
          <a:p>
            <a:r>
              <a:rPr lang="en-US" altLang="zh-CN" sz="3200" dirty="0" smtClean="0"/>
              <a:t>Geometry</a:t>
            </a:r>
            <a:r>
              <a:rPr lang="zh-CN" altLang="en-US" sz="3200" dirty="0" smtClean="0"/>
              <a:t> </a:t>
            </a:r>
            <a:r>
              <a:rPr lang="en-US" altLang="zh-CN" sz="3200" dirty="0"/>
              <a:t>&amp;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Material</a:t>
            </a:r>
            <a:r>
              <a:rPr lang="zh-CN" altLang="en-US" sz="3200" dirty="0" smtClean="0"/>
              <a:t>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7774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494" y="3432747"/>
            <a:ext cx="3824523" cy="255785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067" y="2823883"/>
            <a:ext cx="4143979" cy="32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3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264453"/>
            <a:ext cx="7729728" cy="1188720"/>
          </a:xfrm>
        </p:spPr>
        <p:txBody>
          <a:bodyPr/>
          <a:lstStyle/>
          <a:p>
            <a:r>
              <a:rPr lang="en-US" altLang="zh-CN" dirty="0" smtClean="0"/>
              <a:t>Live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64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966" y="709973"/>
            <a:ext cx="6889315" cy="5439754"/>
          </a:xfrm>
        </p:spPr>
      </p:pic>
    </p:spTree>
    <p:extLst>
      <p:ext uri="{BB962C8B-B14F-4D97-AF65-F5344CB8AC3E}">
        <p14:creationId xmlns:p14="http://schemas.microsoft.com/office/powerpoint/2010/main" val="7827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Camera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136" y="3905905"/>
            <a:ext cx="3134240" cy="262043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604" y="2420469"/>
            <a:ext cx="3246260" cy="4276165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2039201" y="2420469"/>
            <a:ext cx="4675404" cy="1485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Camera angle </a:t>
            </a:r>
            <a:r>
              <a:rPr lang="en-US" altLang="zh-CN" sz="2400" dirty="0" smtClean="0"/>
              <a:t>adjusted </a:t>
            </a:r>
            <a:r>
              <a:rPr lang="en-US" altLang="zh-CN" sz="2400" dirty="0"/>
              <a:t>as the head direction </a:t>
            </a:r>
            <a:r>
              <a:rPr lang="en-US" altLang="zh-CN" sz="2400" dirty="0" smtClean="0"/>
              <a:t>changes</a:t>
            </a:r>
          </a:p>
          <a:p>
            <a:r>
              <a:rPr lang="en-US" altLang="zh-CN" sz="2400" dirty="0" smtClean="0"/>
              <a:t>First-person perception</a:t>
            </a:r>
          </a:p>
          <a:p>
            <a:endParaRPr lang="en-US" altLang="zh-CN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95656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2264453"/>
            <a:ext cx="7729728" cy="1188720"/>
          </a:xfrm>
        </p:spPr>
        <p:txBody>
          <a:bodyPr/>
          <a:lstStyle/>
          <a:p>
            <a:r>
              <a:rPr lang="en-US" altLang="zh-CN" dirty="0" smtClean="0"/>
              <a:t>lighting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71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7347" y="494045"/>
            <a:ext cx="7729728" cy="1188720"/>
          </a:xfrm>
        </p:spPr>
        <p:txBody>
          <a:bodyPr/>
          <a:lstStyle/>
          <a:p>
            <a:r>
              <a:rPr lang="en-US" altLang="zh-CN" dirty="0" smtClean="0"/>
              <a:t>Sun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769" y="4497731"/>
            <a:ext cx="3809789" cy="231009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972" y="1935202"/>
            <a:ext cx="3905381" cy="2310092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1770259" y="2256457"/>
            <a:ext cx="4670882" cy="2241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 smtClean="0"/>
              <a:t>Day/Night mode of the game</a:t>
            </a:r>
          </a:p>
          <a:p>
            <a:r>
              <a:rPr lang="en-US" altLang="zh-CN" sz="2400" dirty="0" smtClean="0"/>
              <a:t>Varies the light condition </a:t>
            </a:r>
          </a:p>
          <a:p>
            <a:r>
              <a:rPr lang="en-US" altLang="zh-CN" sz="2400" dirty="0" smtClean="0"/>
              <a:t>Adds shading details to the scene</a:t>
            </a:r>
          </a:p>
          <a:p>
            <a:r>
              <a:rPr lang="en-US" altLang="zh-CN" sz="2400" dirty="0" smtClean="0"/>
              <a:t>Better scenery of the game field</a:t>
            </a:r>
          </a:p>
          <a:p>
            <a:endParaRPr lang="en-US" altLang="zh-CN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9136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ambient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light/directional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light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126" y="2463614"/>
            <a:ext cx="6318572" cy="383131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143504" y="2791191"/>
            <a:ext cx="4670882" cy="177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Directional light projects to the </a:t>
            </a:r>
            <a:r>
              <a:rPr lang="en-US" sz="2400" dirty="0" smtClean="0"/>
              <a:t>ground </a:t>
            </a:r>
            <a:endParaRPr lang="en-US" altLang="zh-CN" sz="2400" dirty="0" smtClean="0"/>
          </a:p>
          <a:p>
            <a:r>
              <a:rPr lang="en-US" altLang="zh-CN" sz="2400" dirty="0" smtClean="0"/>
              <a:t>General surrounding lighting</a:t>
            </a:r>
          </a:p>
        </p:txBody>
      </p:sp>
    </p:spTree>
    <p:extLst>
      <p:ext uri="{BB962C8B-B14F-4D97-AF65-F5344CB8AC3E}">
        <p14:creationId xmlns:p14="http://schemas.microsoft.com/office/powerpoint/2010/main" val="12435743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88</TotalTime>
  <Words>202</Words>
  <Application>Microsoft Macintosh PowerPoint</Application>
  <PresentationFormat>Widescreen</PresentationFormat>
  <Paragraphs>50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Gill Sans MT</vt:lpstr>
      <vt:lpstr>华文中宋</vt:lpstr>
      <vt:lpstr>Arial</vt:lpstr>
      <vt:lpstr>Parcel</vt:lpstr>
      <vt:lpstr>3D Snake game</vt:lpstr>
      <vt:lpstr>Presentation  Rundown</vt:lpstr>
      <vt:lpstr>motivation</vt:lpstr>
      <vt:lpstr>Live Demo</vt:lpstr>
      <vt:lpstr>PowerPoint Presentation</vt:lpstr>
      <vt:lpstr>Camera</vt:lpstr>
      <vt:lpstr>lighting</vt:lpstr>
      <vt:lpstr>Sun</vt:lpstr>
      <vt:lpstr>ambient light/directional light</vt:lpstr>
      <vt:lpstr>point light</vt:lpstr>
      <vt:lpstr>Geometry &amp; Material</vt:lpstr>
      <vt:lpstr>head</vt:lpstr>
      <vt:lpstr>body</vt:lpstr>
      <vt:lpstr>planes</vt:lpstr>
      <vt:lpstr>PowerPoint Presentation</vt:lpstr>
      <vt:lpstr>PowerPoint Presentation</vt:lpstr>
      <vt:lpstr>diamond</vt:lpstr>
      <vt:lpstr>pole (barrier)</vt:lpstr>
      <vt:lpstr>3D Snake game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Snake game</dc:title>
  <dc:creator>Qinhan LIU</dc:creator>
  <cp:lastModifiedBy>Qinhan LIU</cp:lastModifiedBy>
  <cp:revision>10</cp:revision>
  <dcterms:created xsi:type="dcterms:W3CDTF">2017-11-27T14:49:00Z</dcterms:created>
  <dcterms:modified xsi:type="dcterms:W3CDTF">2017-11-27T16:17:30Z</dcterms:modified>
</cp:coreProperties>
</file>

<file path=docProps/thumbnail.jpeg>
</file>